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30275212" cy="42803762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837800" y="-1399680"/>
            <a:ext cx="26599320" cy="1389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65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837800" y="10206000"/>
            <a:ext cx="26599320" cy="11641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373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837800" y="22953960"/>
            <a:ext cx="26599320" cy="11641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373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837800" y="-1399680"/>
            <a:ext cx="26599320" cy="1389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65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837800" y="10206000"/>
            <a:ext cx="12980160" cy="1164168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de-DE" sz="2373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5467400" y="10206000"/>
            <a:ext cx="12980160" cy="1164168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de-DE" sz="2373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837800" y="22953960"/>
            <a:ext cx="12980160" cy="1164168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de-DE" sz="2373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15467400" y="22953960"/>
            <a:ext cx="12980160" cy="1164168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de-DE" sz="2373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837800" y="-1399680"/>
            <a:ext cx="26599320" cy="1389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65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837800" y="10206000"/>
            <a:ext cx="8564760" cy="1164168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de-DE" sz="2373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0831320" y="10206000"/>
            <a:ext cx="8564760" cy="1164168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de-DE" sz="2373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19824480" y="10206000"/>
            <a:ext cx="8564760" cy="1164168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de-DE" sz="2373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1837800" y="22953960"/>
            <a:ext cx="8564760" cy="1164168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de-DE" sz="2373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10831320" y="22953960"/>
            <a:ext cx="8564760" cy="1164168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de-DE" sz="2373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19824480" y="22953960"/>
            <a:ext cx="8564760" cy="1164168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de-DE" sz="2373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837800" y="-1399680"/>
            <a:ext cx="26599320" cy="1389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65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837800" y="10206000"/>
            <a:ext cx="26599320" cy="24406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837800" y="-1399680"/>
            <a:ext cx="26599320" cy="1389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65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837800" y="10206000"/>
            <a:ext cx="26599320" cy="24406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373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837800" y="-1399680"/>
            <a:ext cx="26599320" cy="1389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65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837800" y="10206000"/>
            <a:ext cx="12980160" cy="24406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373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15467400" y="10206000"/>
            <a:ext cx="12980160" cy="24406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373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837800" y="-1399680"/>
            <a:ext cx="26599320" cy="1389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65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837800" y="2037960"/>
            <a:ext cx="26599320" cy="32563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837800" y="-1399680"/>
            <a:ext cx="26599320" cy="1389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65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837800" y="10206000"/>
            <a:ext cx="12980160" cy="1164168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de-DE" sz="2373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15467400" y="10206000"/>
            <a:ext cx="12980160" cy="24406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373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1837800" y="22953960"/>
            <a:ext cx="12980160" cy="1164168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de-DE" sz="2373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837800" y="-1399680"/>
            <a:ext cx="26599320" cy="1389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65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837800" y="10206000"/>
            <a:ext cx="12980160" cy="24406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373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15467400" y="10206000"/>
            <a:ext cx="12980160" cy="1164168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de-DE" sz="2373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15467400" y="22953960"/>
            <a:ext cx="12980160" cy="1164168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de-DE" sz="2373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837800" y="-1399680"/>
            <a:ext cx="26599320" cy="1389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65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837800" y="10206000"/>
            <a:ext cx="12980160" cy="1164168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de-DE" sz="2373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15467400" y="10206000"/>
            <a:ext cx="12980160" cy="1164168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de-DE" sz="2373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837800" y="22953960"/>
            <a:ext cx="26599320" cy="11641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373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837800" y="2037960"/>
            <a:ext cx="26599320" cy="7024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de-DE" sz="32650" spc="-1" strike="noStrike">
                <a:latin typeface="Arial"/>
              </a:rPr>
              <a:t>Format des Titeltextes durch Klicken bearbeiten</a:t>
            </a:r>
            <a:endParaRPr b="0" lang="de-DE" sz="3265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837800" y="10206000"/>
            <a:ext cx="26599320" cy="2440620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pPr marL="432000" indent="-324000">
              <a:spcBef>
                <a:spcPts val="105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3730" spc="-1" strike="noStrike">
                <a:latin typeface="Arial"/>
              </a:rPr>
              <a:t>Format des Gliederungstextes durch Klicken bearbeiten</a:t>
            </a:r>
            <a:endParaRPr b="0" lang="de-DE" sz="23730" spc="-1" strike="noStrike">
              <a:latin typeface="Arial"/>
            </a:endParaRPr>
          </a:p>
          <a:p>
            <a:pPr lvl="1" marL="864000" indent="-324000">
              <a:spcBef>
                <a:spcPts val="8413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770" spc="-1" strike="noStrike">
                <a:latin typeface="Arial"/>
              </a:rPr>
              <a:t>Zweite Gliederungsebene</a:t>
            </a:r>
            <a:endParaRPr b="0" lang="de-DE" sz="20770" spc="-1" strike="noStrike">
              <a:latin typeface="Arial"/>
            </a:endParaRPr>
          </a:p>
          <a:p>
            <a:pPr lvl="2" marL="1296000" indent="-288000">
              <a:spcBef>
                <a:spcPts val="63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7800" spc="-1" strike="noStrike">
                <a:latin typeface="Arial"/>
              </a:rPr>
              <a:t>Dritte Gliederungsebene</a:t>
            </a:r>
            <a:endParaRPr b="0" lang="de-DE" sz="17800" spc="-1" strike="noStrike">
              <a:latin typeface="Arial"/>
            </a:endParaRPr>
          </a:p>
          <a:p>
            <a:pPr lvl="3" marL="1728000" indent="-216000">
              <a:spcBef>
                <a:spcPts val="420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4830" spc="-1" strike="noStrike">
                <a:latin typeface="Arial"/>
              </a:rPr>
              <a:t>Vierte Gliederungsebene</a:t>
            </a:r>
            <a:endParaRPr b="0" lang="de-DE" sz="14830" spc="-1" strike="noStrike">
              <a:latin typeface="Arial"/>
            </a:endParaRPr>
          </a:p>
          <a:p>
            <a:pPr lvl="4" marL="2160000" indent="-216000">
              <a:spcBef>
                <a:spcPts val="21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830" spc="-1" strike="noStrike">
                <a:latin typeface="Arial"/>
              </a:rPr>
              <a:t>Fünfte Gliederungsebene</a:t>
            </a:r>
            <a:endParaRPr b="0" lang="de-DE" sz="14830" spc="-1" strike="noStrike">
              <a:latin typeface="Arial"/>
            </a:endParaRPr>
          </a:p>
          <a:p>
            <a:pPr lvl="5" marL="2592000" indent="-216000">
              <a:spcBef>
                <a:spcPts val="21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830" spc="-1" strike="noStrike">
                <a:latin typeface="Arial"/>
              </a:rPr>
              <a:t>Sechste Gliederungsebene</a:t>
            </a:r>
            <a:endParaRPr b="0" lang="de-DE" sz="14830" spc="-1" strike="noStrike">
              <a:latin typeface="Arial"/>
            </a:endParaRPr>
          </a:p>
          <a:p>
            <a:pPr lvl="6" marL="3024000" indent="-216000">
              <a:spcBef>
                <a:spcPts val="21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830" spc="-1" strike="noStrike">
                <a:latin typeface="Arial"/>
              </a:rPr>
              <a:t>Siebte Gliederungsebene</a:t>
            </a:r>
            <a:endParaRPr b="0" lang="de-DE" sz="1483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1837800" y="38697840"/>
            <a:ext cx="6885360" cy="28990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de-DE" sz="1400" spc="-1" strike="noStrike">
                <a:latin typeface="Times New Roman"/>
              </a:rPr>
              <a:t>&lt;Datum/Uhrzeit&gt;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10468080" y="38697840"/>
            <a:ext cx="9368280" cy="28990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de-DE" sz="1400" spc="-1" strike="noStrike">
                <a:latin typeface="Times New Roman"/>
              </a:rPr>
              <a:t>&lt;Fußzeile&gt;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21551400" y="38697840"/>
            <a:ext cx="6885360" cy="28990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5B368E98-098C-412B-A903-7ABA5D84301F}" type="slidenum">
              <a:rPr b="0" lang="de-DE" sz="1400" spc="-1" strike="noStrike">
                <a:latin typeface="Times New Roman"/>
              </a:rPr>
              <a:t>&lt;Foliennummer&gt;</a:t>
            </a:fld>
            <a:endParaRPr b="0" lang="de-DE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"/>
          <p:cNvSpPr txBox="1"/>
          <p:nvPr/>
        </p:nvSpPr>
        <p:spPr>
          <a:xfrm>
            <a:off x="0" y="0"/>
            <a:ext cx="30276000" cy="42804000"/>
          </a:xfrm>
          <a:prstGeom prst="rect">
            <a:avLst/>
          </a:prstGeom>
          <a:blipFill rotWithShape="0">
            <a:blip r:embed="rId1"/>
            <a:stretch/>
          </a:blip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pPr algn="ctr"/>
            <a:r>
              <a:rPr b="0" lang="de-DE" sz="1800" spc="-1" strike="noStrike">
                <a:latin typeface="Arial"/>
              </a:rPr>
              <a:t>T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42" name=""/>
          <p:cNvSpPr txBox="1"/>
          <p:nvPr/>
        </p:nvSpPr>
        <p:spPr>
          <a:xfrm>
            <a:off x="12280680" y="715320"/>
            <a:ext cx="17419320" cy="270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r>
              <a:rPr b="1" lang="de-DE" sz="8500" spc="-1" strike="noStrike">
                <a:solidFill>
                  <a:srgbClr val="007ece"/>
                </a:solidFill>
                <a:latin typeface="Open Sans"/>
              </a:rPr>
              <a:t>Your Title</a:t>
            </a:r>
            <a:endParaRPr b="1" lang="de-DE" sz="8500" spc="-1" strike="noStrike">
              <a:solidFill>
                <a:srgbClr val="007ece"/>
              </a:solidFill>
              <a:latin typeface="Open Sans"/>
            </a:endParaRPr>
          </a:p>
        </p:txBody>
      </p:sp>
      <p:sp>
        <p:nvSpPr>
          <p:cNvPr id="43" name=""/>
          <p:cNvSpPr txBox="1"/>
          <p:nvPr/>
        </p:nvSpPr>
        <p:spPr>
          <a:xfrm>
            <a:off x="1620000" y="39637800"/>
            <a:ext cx="12420000" cy="280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r>
              <a:rPr b="1" lang="de-DE" sz="4800" spc="-1" strike="noStrike">
                <a:solidFill>
                  <a:srgbClr val="ffffff"/>
                </a:solidFill>
                <a:latin typeface="Open Sans"/>
              </a:rPr>
              <a:t>Please put here your </a:t>
            </a:r>
            <a:endParaRPr b="1" lang="de-DE" sz="4800" spc="-1" strike="noStrike">
              <a:solidFill>
                <a:srgbClr val="ffffff"/>
              </a:solidFill>
              <a:latin typeface="Open Sans"/>
            </a:endParaRPr>
          </a:p>
          <a:p>
            <a:r>
              <a:rPr b="1" lang="de-DE" sz="4800" spc="-1" strike="noStrike">
                <a:solidFill>
                  <a:srgbClr val="ffffff"/>
                </a:solidFill>
                <a:latin typeface="Open Sans"/>
              </a:rPr>
              <a:t>Contact information with address</a:t>
            </a:r>
            <a:endParaRPr b="1" lang="de-DE" sz="4800" spc="-1" strike="noStrike">
              <a:solidFill>
                <a:srgbClr val="ffffff"/>
              </a:solidFill>
              <a:latin typeface="Open Sans"/>
            </a:endParaRPr>
          </a:p>
          <a:p>
            <a:r>
              <a:rPr b="1" lang="de-DE" sz="4800" spc="-1" strike="noStrike">
                <a:solidFill>
                  <a:srgbClr val="ffffff"/>
                </a:solidFill>
                <a:latin typeface="Open Sans"/>
              </a:rPr>
              <a:t>and Email</a:t>
            </a:r>
            <a:endParaRPr b="1" lang="de-DE" sz="48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4" name=""/>
          <p:cNvSpPr txBox="1"/>
          <p:nvPr/>
        </p:nvSpPr>
        <p:spPr>
          <a:xfrm>
            <a:off x="12240000" y="4500000"/>
            <a:ext cx="17280000" cy="216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de-DE" sz="4000" spc="-1" strike="noStrike">
                <a:latin typeface="Open Sans"/>
              </a:rPr>
              <a:t>Author(s) Name1, Author(s) Name2, Author(s) Name3, ….</a:t>
            </a:r>
            <a:endParaRPr b="0" lang="de-DE" sz="4000" spc="-1" strike="noStrike">
              <a:latin typeface="Open Sans"/>
            </a:endParaRPr>
          </a:p>
          <a:p>
            <a:r>
              <a:rPr b="0" lang="de-DE" sz="4000" spc="-1" strike="noStrike">
                <a:latin typeface="Open Sans"/>
              </a:rPr>
              <a:t>1Author(s) Affiliation, 2Author(s) Affiliation, 3,4,5 Author(s) Affiliation</a:t>
            </a:r>
            <a:endParaRPr b="0" lang="de-DE" sz="4000" spc="-1" strike="noStrike">
              <a:latin typeface="Open Sans"/>
            </a:endParaRPr>
          </a:p>
        </p:txBody>
      </p:sp>
      <p:pic>
        <p:nvPicPr>
          <p:cNvPr id="45" name="" descr=""/>
          <p:cNvPicPr/>
          <p:nvPr/>
        </p:nvPicPr>
        <p:blipFill>
          <a:blip r:embed="rId2"/>
          <a:stretch/>
        </p:blipFill>
        <p:spPr>
          <a:xfrm>
            <a:off x="18930960" y="39600000"/>
            <a:ext cx="6629040" cy="2580840"/>
          </a:xfrm>
          <a:prstGeom prst="rect">
            <a:avLst/>
          </a:prstGeom>
          <a:ln w="0">
            <a:noFill/>
          </a:ln>
        </p:spPr>
      </p:pic>
      <p:pic>
        <p:nvPicPr>
          <p:cNvPr id="46" name="" descr=""/>
          <p:cNvPicPr/>
          <p:nvPr/>
        </p:nvPicPr>
        <p:blipFill>
          <a:blip r:embed="rId3"/>
          <a:stretch/>
        </p:blipFill>
        <p:spPr>
          <a:xfrm>
            <a:off x="22463280" y="9503280"/>
            <a:ext cx="12456720" cy="12456720"/>
          </a:xfrm>
          <a:prstGeom prst="rect">
            <a:avLst/>
          </a:prstGeom>
          <a:ln w="0">
            <a:noFill/>
          </a:ln>
        </p:spPr>
      </p:pic>
      <p:pic>
        <p:nvPicPr>
          <p:cNvPr id="47" name="" descr=""/>
          <p:cNvPicPr/>
          <p:nvPr/>
        </p:nvPicPr>
        <p:blipFill>
          <a:blip r:embed="rId4"/>
          <a:stretch/>
        </p:blipFill>
        <p:spPr>
          <a:xfrm>
            <a:off x="-4140000" y="19620000"/>
            <a:ext cx="12456720" cy="12456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Application>LibreOffice/7.1.2.2$Windows_X86_64 LibreOffice_project/8a45595d069ef5570103caea1b71cc9d82b2aae4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2025-04-28T11:21:56Z</dcterms:created>
  <dc:creator/>
  <dc:description/>
  <dc:language>de-DE</dc:language>
  <cp:lastModifiedBy/>
  <dcterms:modified xsi:type="dcterms:W3CDTF">2025-04-28T11:40:44Z</dcterms:modified>
  <cp:revision>3</cp:revision>
  <dc:subject/>
  <dc:title/>
</cp:coreProperties>
</file>